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99" r:id="rId2"/>
    <p:sldId id="378" r:id="rId3"/>
    <p:sldId id="379" r:id="rId4"/>
    <p:sldId id="380" r:id="rId5"/>
    <p:sldId id="384" r:id="rId6"/>
    <p:sldId id="381" r:id="rId7"/>
    <p:sldId id="382" r:id="rId8"/>
    <p:sldId id="38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1C07-844E-4A8A-9CCD-A51040338BC8}" type="datetimeFigureOut">
              <a:rPr lang="nl-NL" smtClean="0"/>
              <a:pPr/>
              <a:t>2-10-2012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9A106-63DB-45E5-8A4F-40DF87AA72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F04B-AC52-4281-8551-1546B728F1D8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1F53-7537-4AD0-9AFA-339252B3B637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6824C-506A-4972-9343-A34F756AEDDC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7C3E-58E8-4A64-B7E7-9B4040D3801B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B5BA-382F-4399-9623-AAA5B806291D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48D2-F429-4EFD-A7A2-AD2EF75A6A86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2253-721A-4BB2-BFFA-D64F6611DE97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40C6-78D3-474B-81AD-5A4DC66C1685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2A82-B0F9-4FFD-98D1-C53B236D8CEF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00E55-CA15-4E3C-83D8-C96D9CF0478A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8145-D239-48B5-836F-B5D9C30171E9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089D7-30A6-4A64-848C-49C773A77928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2 hst 10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14678" y="2071678"/>
            <a:ext cx="342902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10</a:t>
            </a:r>
          </a:p>
          <a:p>
            <a:endParaRPr lang="nl-NL" dirty="0" smtClean="0"/>
          </a:p>
          <a:p>
            <a:r>
              <a:rPr lang="nl-NL" dirty="0" smtClean="0"/>
              <a:t>Troef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071678"/>
            <a:ext cx="1571636" cy="210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H6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H64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H7542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972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AVB953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A83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8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AV6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4</a:t>
            </a:r>
            <a:r>
              <a:rPr lang="nl-NL" sz="2800" b="1" dirty="0" smtClean="0">
                <a:latin typeface="Arial"/>
                <a:cs typeface="Arial"/>
              </a:rPr>
              <a:t>♠.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2800" b="1" dirty="0" smtClean="0">
                <a:latin typeface="Arial"/>
                <a:cs typeface="Arial"/>
              </a:rPr>
              <a:t>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85720" y="2500306"/>
            <a:ext cx="5072098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Je probeert </a:t>
            </a:r>
            <a:r>
              <a:rPr lang="nl-NL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♦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H maar oost speelt </a:t>
            </a:r>
            <a:r>
              <a:rPr lang="nl-NL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♦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A en vervolgt met ruiten. 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H6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864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H7542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972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AVB953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AH3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8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AV6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4</a:t>
            </a:r>
            <a:r>
              <a:rPr lang="nl-NL" sz="2800" b="1" dirty="0" smtClean="0">
                <a:latin typeface="Arial"/>
                <a:cs typeface="Arial"/>
              </a:rPr>
              <a:t>♠.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2800" b="1" dirty="0" smtClean="0">
                <a:latin typeface="Arial"/>
                <a:cs typeface="Arial"/>
              </a:rPr>
              <a:t>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85720" y="2500306"/>
            <a:ext cx="5072098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Je probeert </a:t>
            </a:r>
            <a:r>
              <a:rPr lang="nl-NL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♦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H, maar oost speelt </a:t>
            </a:r>
            <a:r>
              <a:rPr lang="nl-NL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♦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A en vervolgt met ruiten. 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57818" y="0"/>
            <a:ext cx="3786182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HV4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A7542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H7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3600" b="1" dirty="0" smtClean="0">
                <a:latin typeface="Arial"/>
                <a:cs typeface="Arial"/>
              </a:rPr>
              <a:t>H</a:t>
            </a:r>
          </a:p>
          <a:p>
            <a:r>
              <a:rPr lang="nl-NL" sz="4400" b="1" dirty="0" smtClean="0">
                <a:latin typeface="Arial"/>
                <a:cs typeface="Arial"/>
              </a:rPr>
              <a:t>      ♠</a:t>
            </a:r>
            <a:r>
              <a:rPr lang="nl-NL" sz="3600" b="1" dirty="0" smtClean="0">
                <a:latin typeface="Arial"/>
                <a:cs typeface="Arial"/>
              </a:rPr>
              <a:t> AVB953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A8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</a:t>
            </a:r>
            <a:r>
              <a:rPr lang="nl-NL" sz="3600" b="1" dirty="0" smtClean="0">
                <a:latin typeface="Arial"/>
                <a:cs typeface="Arial"/>
              </a:rPr>
              <a:t>863</a:t>
            </a: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A6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6</a:t>
            </a:r>
            <a:r>
              <a:rPr lang="nl-NL" sz="2800" b="1" dirty="0" smtClean="0">
                <a:latin typeface="Arial"/>
                <a:cs typeface="Arial"/>
              </a:rPr>
              <a:t>♠.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2800" b="1" dirty="0" smtClean="0">
                <a:latin typeface="Arial"/>
                <a:cs typeface="Arial"/>
              </a:rPr>
              <a:t>H.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57818" y="0"/>
            <a:ext cx="3786182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HV4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A7542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H7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3600" b="1" dirty="0" smtClean="0">
                <a:latin typeface="Arial"/>
                <a:cs typeface="Arial"/>
              </a:rPr>
              <a:t>H</a:t>
            </a:r>
          </a:p>
          <a:p>
            <a:r>
              <a:rPr lang="nl-NL" sz="4400" b="1" dirty="0" smtClean="0">
                <a:latin typeface="Arial"/>
                <a:cs typeface="Arial"/>
              </a:rPr>
              <a:t>      ♠</a:t>
            </a:r>
            <a:r>
              <a:rPr lang="nl-NL" sz="3600" b="1" dirty="0" smtClean="0">
                <a:latin typeface="Arial"/>
                <a:cs typeface="Arial"/>
              </a:rPr>
              <a:t> VB109753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A8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</a:t>
            </a:r>
            <a:r>
              <a:rPr lang="nl-NL" sz="3600" b="1" dirty="0" smtClean="0">
                <a:latin typeface="Arial"/>
                <a:cs typeface="Arial"/>
              </a:rPr>
              <a:t>83</a:t>
            </a: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A6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6</a:t>
            </a:r>
            <a:r>
              <a:rPr lang="nl-NL" sz="2800" b="1" dirty="0" smtClean="0">
                <a:latin typeface="Arial"/>
                <a:cs typeface="Arial"/>
              </a:rPr>
              <a:t>♠.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2800" b="1" dirty="0" smtClean="0">
                <a:latin typeface="Arial"/>
                <a:cs typeface="Arial"/>
              </a:rPr>
              <a:t>H.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399"/>
            <a:ext cx="3786182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HV4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A7542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H7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♣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</a:p>
          <a:p>
            <a:r>
              <a:rPr lang="nl-NL" sz="4400" b="1" dirty="0" smtClean="0">
                <a:latin typeface="Arial"/>
                <a:cs typeface="Arial"/>
              </a:rPr>
              <a:t>      ♠</a:t>
            </a:r>
            <a:r>
              <a:rPr lang="nl-NL" sz="3600" b="1" dirty="0" smtClean="0">
                <a:latin typeface="Arial"/>
                <a:cs typeface="Arial"/>
              </a:rPr>
              <a:t> VB10953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B8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</a:t>
            </a:r>
            <a:r>
              <a:rPr lang="nl-NL" sz="3600" b="1" dirty="0" smtClean="0">
                <a:latin typeface="Arial"/>
                <a:cs typeface="Arial"/>
              </a:rPr>
              <a:t>863</a:t>
            </a: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A6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4</a:t>
            </a:r>
            <a:r>
              <a:rPr lang="nl-NL" sz="2800" b="1" dirty="0" smtClean="0">
                <a:latin typeface="Arial"/>
                <a:cs typeface="Arial"/>
              </a:rPr>
              <a:t>♠.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♣V.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399"/>
            <a:ext cx="3786182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9743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642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HV3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A75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H</a:t>
            </a:r>
          </a:p>
          <a:p>
            <a:r>
              <a:rPr lang="nl-NL" sz="4400" b="1" dirty="0" smtClean="0">
                <a:latin typeface="Arial"/>
                <a:cs typeface="Arial"/>
              </a:rPr>
              <a:t>      ♠</a:t>
            </a:r>
            <a:r>
              <a:rPr lang="nl-NL" sz="3600" b="1" dirty="0" smtClean="0">
                <a:latin typeface="Arial"/>
                <a:cs typeface="Arial"/>
              </a:rPr>
              <a:t> HVB862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A5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A4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HV2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6</a:t>
            </a:r>
            <a:r>
              <a:rPr lang="nl-NL" sz="2800" b="1" dirty="0" smtClean="0">
                <a:latin typeface="Arial"/>
                <a:cs typeface="Arial"/>
              </a:rPr>
              <a:t>♠.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H.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399"/>
            <a:ext cx="3786182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A43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76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A732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9765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♣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</a:p>
          <a:p>
            <a:r>
              <a:rPr lang="nl-NL" sz="4400" b="1" dirty="0" smtClean="0">
                <a:latin typeface="Arial"/>
                <a:cs typeface="Arial"/>
              </a:rPr>
              <a:t>      ♠</a:t>
            </a:r>
            <a:r>
              <a:rPr lang="nl-NL" sz="3600" b="1" dirty="0" smtClean="0">
                <a:latin typeface="Arial"/>
                <a:cs typeface="Arial"/>
              </a:rPr>
              <a:t> HVB86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A53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965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AH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4</a:t>
            </a:r>
            <a:r>
              <a:rPr lang="nl-NL" sz="2800" b="1" dirty="0" smtClean="0">
                <a:latin typeface="Arial"/>
                <a:cs typeface="Arial"/>
              </a:rPr>
              <a:t>♠.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♣V.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 hst 10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188</Words>
  <Application>Microsoft Office PowerPoint</Application>
  <PresentationFormat>Diavoorstelling (4:3)</PresentationFormat>
  <Paragraphs>134</Paragraphs>
  <Slides>8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</dc:creator>
  <cp:lastModifiedBy>J</cp:lastModifiedBy>
  <cp:revision>104</cp:revision>
  <dcterms:created xsi:type="dcterms:W3CDTF">2011-10-02T20:56:15Z</dcterms:created>
  <dcterms:modified xsi:type="dcterms:W3CDTF">2012-10-02T04:16:20Z</dcterms:modified>
</cp:coreProperties>
</file>